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5" r:id="rId1"/>
  </p:sldMasterIdLst>
  <p:sldIdLst>
    <p:sldId id="256" r:id="rId2"/>
    <p:sldId id="268" r:id="rId3"/>
    <p:sldId id="269" r:id="rId4"/>
    <p:sldId id="270" r:id="rId5"/>
    <p:sldId id="271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2"/>
    <p:restoredTop sz="94729"/>
  </p:normalViewPr>
  <p:slideViewPr>
    <p:cSldViewPr snapToGrid="0" snapToObjects="1">
      <p:cViewPr varScale="1">
        <p:scale>
          <a:sx n="47" d="100"/>
          <a:sy n="47" d="100"/>
        </p:scale>
        <p:origin x="-63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6AF8C1-6A9C-104C-A65B-A5E52E23BF2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D761B8-4E9A-FE43-A5F6-7E3A8BDBC01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292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8C1-6A9C-104C-A65B-A5E52E23BF2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61B8-4E9A-FE43-A5F6-7E3A8BDB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4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8C1-6A9C-104C-A65B-A5E52E23BF2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61B8-4E9A-FE43-A5F6-7E3A8BDB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7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8C1-6A9C-104C-A65B-A5E52E23BF2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61B8-4E9A-FE43-A5F6-7E3A8BDB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5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6AF8C1-6A9C-104C-A65B-A5E52E23BF2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D761B8-4E9A-FE43-A5F6-7E3A8BDBC01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42969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8C1-6A9C-104C-A65B-A5E52E23BF2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61B8-4E9A-FE43-A5F6-7E3A8BDB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57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8C1-6A9C-104C-A65B-A5E52E23BF2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61B8-4E9A-FE43-A5F6-7E3A8BDB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225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8C1-6A9C-104C-A65B-A5E52E23BF2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61B8-4E9A-FE43-A5F6-7E3A8BDB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5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8C1-6A9C-104C-A65B-A5E52E23BF2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61B8-4E9A-FE43-A5F6-7E3A8BDB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D6AF8C1-6A9C-104C-A65B-A5E52E23BF2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5D761B8-4E9A-FE43-A5F6-7E3A8BDBC0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87977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D6AF8C1-6A9C-104C-A65B-A5E52E23BF2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5D761B8-4E9A-FE43-A5F6-7E3A8BDB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6AF8C1-6A9C-104C-A65B-A5E52E23BF2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D761B8-4E9A-FE43-A5F6-7E3A8BDBC0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442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HelloKayMay Medium" charset="0"/>
                <a:ea typeface="HelloKayMay Medium" charset="0"/>
                <a:cs typeface="HelloKayMay Medium" charset="0"/>
              </a:rPr>
              <a:t>Introduction to </a:t>
            </a:r>
            <a:r>
              <a:rPr lang="en-US" b="1" u="sng" dirty="0" smtClean="0">
                <a:latin typeface="HelloKayMay Medium" charset="0"/>
                <a:ea typeface="HelloKayMay Medium" charset="0"/>
                <a:cs typeface="HelloKayMay Medium" charset="0"/>
              </a:rPr>
              <a:t>I am </a:t>
            </a:r>
            <a:r>
              <a:rPr lang="en-US" b="1" u="sng" dirty="0" err="1" smtClean="0">
                <a:latin typeface="HelloKayMay Medium" charset="0"/>
                <a:ea typeface="HelloKayMay Medium" charset="0"/>
                <a:cs typeface="HelloKayMay Medium" charset="0"/>
              </a:rPr>
              <a:t>Malala</a:t>
            </a:r>
            <a:endParaRPr lang="en-US" b="1" u="sng" dirty="0">
              <a:latin typeface="HelloKayMay Medium" charset="0"/>
              <a:ea typeface="HelloKayMay Medium" charset="0"/>
              <a:cs typeface="HelloKayMay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0540" y="25374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 in the prophets and messengers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678" y="2286000"/>
            <a:ext cx="5047247" cy="47645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prophet is a person whom God specifically chose to teach the faith of Islam </a:t>
            </a:r>
          </a:p>
          <a:p>
            <a:r>
              <a:rPr lang="en-US" sz="2400" dirty="0" smtClean="0"/>
              <a:t>Muhammad is recognized as the last prophet and the founder of Islam </a:t>
            </a:r>
          </a:p>
          <a:p>
            <a:pPr lvl="1"/>
            <a:r>
              <a:rPr lang="en-US" sz="2400" dirty="0" smtClean="0"/>
              <a:t>Taught and modeled how to live their faith in the fullest way possible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51" y="2105805"/>
            <a:ext cx="3979889" cy="39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 in the Justice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491916"/>
            <a:ext cx="4800600" cy="4692316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the Islamic worldview, justice denotes placing things in their rightful place and giving others equal treatment </a:t>
            </a:r>
          </a:p>
          <a:p>
            <a:r>
              <a:rPr lang="en-US" sz="2400" dirty="0" smtClean="0"/>
              <a:t>Moral virtue and an attribute of human personality </a:t>
            </a:r>
          </a:p>
          <a:p>
            <a:r>
              <a:rPr lang="en-US" sz="2400" dirty="0" smtClean="0"/>
              <a:t>Belief that Allah (God) loves all people no matter what </a:t>
            </a:r>
            <a:endParaRPr lang="en-US" sz="2400" dirty="0"/>
          </a:p>
          <a:p>
            <a:r>
              <a:rPr lang="en-US" sz="2400" dirty="0" smtClean="0"/>
              <a:t>Muslims are asked by Allah to be just to their friends and foes alike, and the be fair always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1874517"/>
            <a:ext cx="4800600" cy="430971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396" y="1784421"/>
            <a:ext cx="4933000" cy="41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0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Qur’an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678" y="1745730"/>
            <a:ext cx="4800600" cy="41597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Believe the Qur’an (Holy Book) was revealed by God to Muhammad through the angel Gabriel </a:t>
            </a:r>
          </a:p>
          <a:p>
            <a:r>
              <a:rPr lang="en-US" dirty="0" smtClean="0"/>
              <a:t>Revealed over a period of 23 years </a:t>
            </a:r>
          </a:p>
          <a:p>
            <a:r>
              <a:rPr lang="en-US" dirty="0" smtClean="0"/>
              <a:t>Beginning in 609CE and concluding in 632CE</a:t>
            </a:r>
          </a:p>
          <a:p>
            <a:r>
              <a:rPr lang="en-US" dirty="0" smtClean="0"/>
              <a:t>Divided into thirty equal parts </a:t>
            </a:r>
          </a:p>
          <a:p>
            <a:pPr lvl="1"/>
            <a:r>
              <a:rPr lang="en-US" dirty="0"/>
              <a:t>114 chapters </a:t>
            </a:r>
          </a:p>
          <a:p>
            <a:pPr lvl="1"/>
            <a:r>
              <a:rPr lang="en-US" dirty="0"/>
              <a:t>6,236 verses</a:t>
            </a:r>
          </a:p>
          <a:p>
            <a:pPr lvl="1"/>
            <a:r>
              <a:rPr lang="en-US" dirty="0"/>
              <a:t>99,464 </a:t>
            </a:r>
            <a:r>
              <a:rPr lang="en-US" dirty="0" smtClean="0"/>
              <a:t>words</a:t>
            </a:r>
          </a:p>
          <a:p>
            <a:r>
              <a:rPr lang="en-US" dirty="0" smtClean="0"/>
              <a:t>Many people memorize and recite it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278" y="2083633"/>
            <a:ext cx="5716249" cy="32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4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Headgear worn by some Muslim women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Choice</a:t>
            </a:r>
          </a:p>
          <a:p>
            <a:r>
              <a:rPr lang="en-US" dirty="0" smtClean="0"/>
              <a:t>Symbol of modesty and privacy </a:t>
            </a:r>
          </a:p>
          <a:p>
            <a:r>
              <a:rPr lang="en-US" dirty="0" smtClean="0"/>
              <a:t>Part of their religious identity </a:t>
            </a:r>
          </a:p>
          <a:p>
            <a:r>
              <a:rPr lang="en-US" dirty="0" smtClean="0"/>
              <a:t>Identify as an observant Muslim </a:t>
            </a:r>
          </a:p>
          <a:p>
            <a:r>
              <a:rPr lang="en-US" dirty="0" smtClean="0"/>
              <a:t>Sometimes considered culturally respectful and normal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40839" y="1847537"/>
            <a:ext cx="4800600" cy="4496425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My Hijab- an Inspirational True Story</a:t>
            </a:r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=a1O7HEs7ER4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53" y="1613585"/>
            <a:ext cx="5241743" cy="29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4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077" y="455951"/>
            <a:ext cx="9259654" cy="60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Malala’s</a:t>
            </a:r>
            <a:r>
              <a:rPr lang="en-US" dirty="0" smtClean="0"/>
              <a:t> Early Life and Home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1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356" y="272945"/>
            <a:ext cx="6089755" cy="6336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150" y="615221"/>
            <a:ext cx="36703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150" y="3441067"/>
            <a:ext cx="3670300" cy="264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4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9098" y="2293495"/>
            <a:ext cx="4603854" cy="36195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Father: </a:t>
            </a:r>
            <a:r>
              <a:rPr lang="en-US" dirty="0" err="1" smtClean="0"/>
              <a:t>Ziaudden</a:t>
            </a:r>
            <a:r>
              <a:rPr lang="en-US" dirty="0" smtClean="0"/>
              <a:t> </a:t>
            </a:r>
            <a:r>
              <a:rPr lang="en-US" dirty="0" err="1" smtClean="0"/>
              <a:t>Yousafzai</a:t>
            </a:r>
            <a:r>
              <a:rPr lang="en-US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Founder and teacher at the </a:t>
            </a:r>
            <a:r>
              <a:rPr lang="en-US" dirty="0" err="1" smtClean="0"/>
              <a:t>Kushal</a:t>
            </a:r>
            <a:r>
              <a:rPr lang="en-US" dirty="0" smtClean="0"/>
              <a:t> school in Pakistan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Believes in girl’s education and equality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Very proud father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Mother:  </a:t>
            </a:r>
            <a:r>
              <a:rPr lang="en-US" dirty="0" err="1" smtClean="0"/>
              <a:t>Toor</a:t>
            </a:r>
            <a:r>
              <a:rPr lang="en-US" dirty="0" smtClean="0"/>
              <a:t> </a:t>
            </a:r>
            <a:r>
              <a:rPr lang="en-US" dirty="0" err="1" smtClean="0"/>
              <a:t>Pekai</a:t>
            </a:r>
            <a:r>
              <a:rPr lang="en-US" dirty="0" smtClean="0"/>
              <a:t> </a:t>
            </a:r>
            <a:r>
              <a:rPr lang="en-US" dirty="0" err="1" smtClean="0"/>
              <a:t>Yousafzai</a:t>
            </a:r>
            <a:r>
              <a:rPr lang="en-US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Didn’t have the chance to be educated as a child because she was a girl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Learned to read along with </a:t>
            </a:r>
            <a:r>
              <a:rPr lang="en-US" dirty="0" err="1" smtClean="0"/>
              <a:t>Malala</a:t>
            </a:r>
            <a:r>
              <a:rPr lang="en-US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Brothers: </a:t>
            </a:r>
            <a:r>
              <a:rPr lang="en-US" dirty="0" err="1" smtClean="0"/>
              <a:t>Kushal</a:t>
            </a:r>
            <a:r>
              <a:rPr lang="en-US" dirty="0" smtClean="0"/>
              <a:t> and Atal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err="1" smtClean="0"/>
              <a:t>Malala</a:t>
            </a:r>
            <a:r>
              <a:rPr lang="en-US" dirty="0" smtClean="0"/>
              <a:t> jokes often in her book about how ”annoying” they are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2383124"/>
            <a:ext cx="5493747" cy="342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8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Born on July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1997 </a:t>
            </a:r>
          </a:p>
          <a:p>
            <a:r>
              <a:rPr lang="en-US" sz="2400" dirty="0" smtClean="0"/>
              <a:t>Lived in Mingora, Khyber Pakhtunkhwa, Pakistan </a:t>
            </a:r>
          </a:p>
          <a:p>
            <a:r>
              <a:rPr lang="en-US" sz="2400" dirty="0" smtClean="0"/>
              <a:t>In 2008, began speaking out in defense of girls’ right to education </a:t>
            </a:r>
          </a:p>
          <a:p>
            <a:r>
              <a:rPr lang="en-US" sz="2400" dirty="0" smtClean="0"/>
              <a:t>Has two brothers she loves arguing with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405" y="2286000"/>
            <a:ext cx="5020991" cy="33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00" y="2450266"/>
            <a:ext cx="8187071" cy="4064627"/>
          </a:xfrm>
        </p:spPr>
        <p:txBody>
          <a:bodyPr/>
          <a:lstStyle/>
          <a:p>
            <a:r>
              <a:rPr lang="en-US" dirty="0" err="1" smtClean="0"/>
              <a:t>Malala’s</a:t>
            </a:r>
            <a:r>
              <a:rPr lang="en-US" dirty="0" smtClean="0"/>
              <a:t> Faith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093" y="733824"/>
            <a:ext cx="6043960" cy="402198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1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9818" y="1299411"/>
            <a:ext cx="5929745" cy="49810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 smtClean="0"/>
              <a:t>The word “Islam” is usually translated as “submission to God” and is derived from the Arabic word, </a:t>
            </a:r>
            <a:r>
              <a:rPr lang="en-US" sz="2400" i="1" dirty="0" err="1" smtClean="0"/>
              <a:t>salam</a:t>
            </a:r>
            <a:r>
              <a:rPr lang="en-US" sz="2400" dirty="0" smtClean="0"/>
              <a:t>, which means peace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 smtClean="0"/>
              <a:t>People who practice the religion of Islam are called Muslims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 smtClean="0"/>
              <a:t>When Muslims greet one another, they say </a:t>
            </a:r>
            <a:r>
              <a:rPr lang="en-US" sz="2400" i="1" dirty="0" err="1" smtClean="0"/>
              <a:t>Assalamu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Alaikum</a:t>
            </a:r>
            <a:r>
              <a:rPr lang="en-US" sz="2400" dirty="0" smtClean="0"/>
              <a:t> which means “peace be upon you”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 smtClean="0"/>
              <a:t>There are 1,2 billion Muslims in the world and 6 million in the United States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 smtClean="0"/>
              <a:t>Islam is the second largest of the three major monotheistic religions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 smtClean="0"/>
              <a:t>The others are Christianity and Judaism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4364" y="1299411"/>
            <a:ext cx="4244032" cy="498107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96" y="1598313"/>
            <a:ext cx="4173404" cy="41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6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Beliefs of Islam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4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 in one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Allah is the Arabic word for God </a:t>
            </a:r>
          </a:p>
          <a:p>
            <a:pPr lvl="1"/>
            <a:r>
              <a:rPr lang="en-US" dirty="0" smtClean="0"/>
              <a:t>“the (al) God (</a:t>
            </a:r>
            <a:r>
              <a:rPr lang="en-US" dirty="0" err="1" smtClean="0"/>
              <a:t>Ilah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Allah is not believed to be a separate or different God from the Judeo-Christian God </a:t>
            </a:r>
          </a:p>
          <a:p>
            <a:r>
              <a:rPr lang="en-US" dirty="0" smtClean="0"/>
              <a:t>Believe Allah is the all-powerful creator of a perfect, ordered universe </a:t>
            </a:r>
          </a:p>
          <a:p>
            <a:r>
              <a:rPr lang="en-US" dirty="0" smtClean="0"/>
              <a:t>99 Beautiful Names of God including: the Creator, the Fashioner, the Life-Giver, the Provider, the Reckoner, the Recorder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27" y="2286000"/>
            <a:ext cx="520666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6254</TotalTime>
  <Words>502</Words>
  <Application>Microsoft Macintosh PowerPoint</Application>
  <PresentationFormat>Custom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Badge</vt:lpstr>
      <vt:lpstr>Introduction to I am Malala</vt:lpstr>
      <vt:lpstr>Malala’s Early Life and Home</vt:lpstr>
      <vt:lpstr>PowerPoint Presentation</vt:lpstr>
      <vt:lpstr>Family </vt:lpstr>
      <vt:lpstr>Early Life</vt:lpstr>
      <vt:lpstr>Malala’s Faith</vt:lpstr>
      <vt:lpstr>Islam</vt:lpstr>
      <vt:lpstr>Basic Beliefs of Islam</vt:lpstr>
      <vt:lpstr>Belief in one god</vt:lpstr>
      <vt:lpstr>Belief in the prophets and messengers of god</vt:lpstr>
      <vt:lpstr>Belief in the Justice of God</vt:lpstr>
      <vt:lpstr>The Qur’an</vt:lpstr>
      <vt:lpstr>Headgear worn by some Muslim women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Malala Yousafzai</dc:title>
  <dc:creator>Rachel Sorenson</dc:creator>
  <cp:lastModifiedBy>Sarah Tharp</cp:lastModifiedBy>
  <cp:revision>13</cp:revision>
  <dcterms:created xsi:type="dcterms:W3CDTF">2016-11-11T00:48:20Z</dcterms:created>
  <dcterms:modified xsi:type="dcterms:W3CDTF">2018-04-27T21:23:20Z</dcterms:modified>
</cp:coreProperties>
</file>